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3" r:id="rId2"/>
    <p:sldId id="376" r:id="rId3"/>
    <p:sldId id="315" r:id="rId4"/>
    <p:sldId id="322" r:id="rId5"/>
    <p:sldId id="326" r:id="rId6"/>
    <p:sldId id="320" r:id="rId7"/>
    <p:sldId id="323" r:id="rId8"/>
    <p:sldId id="371" r:id="rId9"/>
    <p:sldId id="377" r:id="rId10"/>
    <p:sldId id="325" r:id="rId11"/>
    <p:sldId id="367" r:id="rId12"/>
    <p:sldId id="369" r:id="rId13"/>
    <p:sldId id="352" r:id="rId14"/>
    <p:sldId id="336" r:id="rId15"/>
    <p:sldId id="332" r:id="rId16"/>
    <p:sldId id="373" r:id="rId17"/>
    <p:sldId id="339" r:id="rId18"/>
    <p:sldId id="370" r:id="rId19"/>
    <p:sldId id="358" r:id="rId20"/>
    <p:sldId id="287" r:id="rId21"/>
    <p:sldId id="361" r:id="rId22"/>
    <p:sldId id="362" r:id="rId23"/>
    <p:sldId id="364" r:id="rId24"/>
    <p:sldId id="29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9" autoAdjust="0"/>
    <p:restoredTop sz="95748" autoAdjust="0"/>
  </p:normalViewPr>
  <p:slideViewPr>
    <p:cSldViewPr>
      <p:cViewPr>
        <p:scale>
          <a:sx n="100" d="100"/>
          <a:sy n="100" d="100"/>
        </p:scale>
        <p:origin x="16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2021. 7. 13.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2021. 7. 13.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2021. 7. 13.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8" descr="ESP-07S ESP8266 와이파이 모듈용 IPEX 외장 안테나 HWI-2450DP-IPEX100 Features Connector  : IPEX Size : 130mm X 9mm">
            <a:extLst>
              <a:ext uri="{FF2B5EF4-FFF2-40B4-BE49-F238E27FC236}">
                <a16:creationId xmlns:a16="http://schemas.microsoft.com/office/drawing/2014/main" id="{49101147-9304-334B-B022-9B8F62A7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419906" y="4154473"/>
            <a:ext cx="2520709" cy="189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C0A8934F-E45F-4F4D-8183-73859226E402}"/>
              </a:ext>
            </a:extLst>
          </p:cNvPr>
          <p:cNvGrpSpPr/>
          <p:nvPr/>
        </p:nvGrpSpPr>
        <p:grpSpPr>
          <a:xfrm>
            <a:off x="424356" y="4124101"/>
            <a:ext cx="3670666" cy="1692794"/>
            <a:chOff x="603350" y="4005715"/>
            <a:chExt cx="4094874" cy="1888425"/>
          </a:xfrm>
        </p:grpSpPr>
        <p:pic>
          <p:nvPicPr>
            <p:cNvPr id="1030" name="Picture 6" descr="How do I correctly power the l298n motor driver with 6v? - Electrical  Engineering Stack Exchange">
              <a:extLst>
                <a:ext uri="{FF2B5EF4-FFF2-40B4-BE49-F238E27FC236}">
                  <a16:creationId xmlns:a16="http://schemas.microsoft.com/office/drawing/2014/main" id="{CCB444B5-96A2-F04A-9A52-9E7A50AA9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8" t="45967" r="48251" b="19499"/>
            <a:stretch/>
          </p:blipFill>
          <p:spPr bwMode="auto">
            <a:xfrm>
              <a:off x="603350" y="4120808"/>
              <a:ext cx="1604214" cy="168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26C0764A-F75A-3046-B65C-05234D51D5AB}"/>
                </a:ext>
              </a:extLst>
            </p:cNvPr>
            <p:cNvSpPr/>
            <p:nvPr/>
          </p:nvSpPr>
          <p:spPr>
            <a:xfrm>
              <a:off x="834221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F1327BEA-4439-4344-883D-365E0DFC1A12}"/>
                </a:ext>
              </a:extLst>
            </p:cNvPr>
            <p:cNvSpPr/>
            <p:nvPr/>
          </p:nvSpPr>
          <p:spPr>
            <a:xfrm>
              <a:off x="1288234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pic>
          <p:nvPicPr>
            <p:cNvPr id="69" name="Picture 2" descr="초간단 wifi 카메라 ESP32-CAM 사용하기">
              <a:extLst>
                <a:ext uri="{FF2B5EF4-FFF2-40B4-BE49-F238E27FC236}">
                  <a16:creationId xmlns:a16="http://schemas.microsoft.com/office/drawing/2014/main" id="{F6496D7B-9B2E-3540-ACE0-E694524C11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3" r="26776"/>
            <a:stretch/>
          </p:blipFill>
          <p:spPr bwMode="auto">
            <a:xfrm>
              <a:off x="2712885" y="4005715"/>
              <a:ext cx="1977233" cy="188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5D856A3D-CAD7-C647-A16D-32DA3993DFF7}"/>
                </a:ext>
              </a:extLst>
            </p:cNvPr>
            <p:cNvSpPr/>
            <p:nvPr/>
          </p:nvSpPr>
          <p:spPr>
            <a:xfrm>
              <a:off x="2685788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5C53C1A8-929B-F248-A20F-37ADDA22BC7B}"/>
                </a:ext>
              </a:extLst>
            </p:cNvPr>
            <p:cNvSpPr/>
            <p:nvPr/>
          </p:nvSpPr>
          <p:spPr>
            <a:xfrm>
              <a:off x="2685788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CFCA936D-5812-2D4C-AD82-79BCFB93FD28}"/>
                </a:ext>
              </a:extLst>
            </p:cNvPr>
            <p:cNvSpPr/>
            <p:nvPr/>
          </p:nvSpPr>
          <p:spPr>
            <a:xfrm>
              <a:off x="4499332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345FBF88-37B2-C14A-B7BB-FB34DE878A8E}"/>
                </a:ext>
              </a:extLst>
            </p:cNvPr>
            <p:cNvSpPr/>
            <p:nvPr/>
          </p:nvSpPr>
          <p:spPr>
            <a:xfrm>
              <a:off x="4499332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BB8953A0-4C92-D84C-947C-080AD1274018}"/>
                </a:ext>
              </a:extLst>
            </p:cNvPr>
            <p:cNvSpPr/>
            <p:nvPr/>
          </p:nvSpPr>
          <p:spPr>
            <a:xfrm>
              <a:off x="4499332" y="4375050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69295400-9A16-8A4A-A423-5219A3FC61B4}"/>
                </a:ext>
              </a:extLst>
            </p:cNvPr>
            <p:cNvSpPr/>
            <p:nvPr/>
          </p:nvSpPr>
          <p:spPr>
            <a:xfrm>
              <a:off x="4499332" y="450764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AE503F93-C899-8E42-9B46-2E64812113CB}"/>
                </a:ext>
              </a:extLst>
            </p:cNvPr>
            <p:cNvSpPr/>
            <p:nvPr/>
          </p:nvSpPr>
          <p:spPr>
            <a:xfrm>
              <a:off x="4499332" y="460409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91555198-7ED1-5E43-B766-A6D5DB16FCD0}"/>
                </a:ext>
              </a:extLst>
            </p:cNvPr>
            <p:cNvSpPr/>
            <p:nvPr/>
          </p:nvSpPr>
          <p:spPr>
            <a:xfrm>
              <a:off x="4499332" y="473668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40590DAF-62AD-8E48-9506-1884DFD0B756}"/>
                </a:ext>
              </a:extLst>
            </p:cNvPr>
            <p:cNvSpPr/>
            <p:nvPr/>
          </p:nvSpPr>
          <p:spPr>
            <a:xfrm>
              <a:off x="4499332" y="4828162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63D50E70-18E9-C742-8135-7D820EF31F92}"/>
                </a:ext>
              </a:extLst>
            </p:cNvPr>
            <p:cNvSpPr/>
            <p:nvPr/>
          </p:nvSpPr>
          <p:spPr>
            <a:xfrm>
              <a:off x="4499332" y="4960756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1027" name="꺾인 연결선[E] 1026">
              <a:extLst>
                <a:ext uri="{FF2B5EF4-FFF2-40B4-BE49-F238E27FC236}">
                  <a16:creationId xmlns:a16="http://schemas.microsoft.com/office/drawing/2014/main" id="{D2657FA3-7AC9-164B-AA8B-C7E9D748B270}"/>
                </a:ext>
              </a:extLst>
            </p:cNvPr>
            <p:cNvCxnSpPr>
              <a:stCxn id="70" idx="1"/>
              <a:endCxn id="59" idx="2"/>
            </p:cNvCxnSpPr>
            <p:nvPr/>
          </p:nvCxnSpPr>
          <p:spPr>
            <a:xfrm rot="10800000" flipV="1">
              <a:off x="1105372" y="4241330"/>
              <a:ext cx="1580417" cy="1562448"/>
            </a:xfrm>
            <a:prstGeom prst="bentConnector4">
              <a:avLst>
                <a:gd name="adj1" fmla="val 25263"/>
                <a:gd name="adj2" fmla="val 114631"/>
              </a:avLst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꺾인 연결선[E] 1031">
              <a:extLst>
                <a:ext uri="{FF2B5EF4-FFF2-40B4-BE49-F238E27FC236}">
                  <a16:creationId xmlns:a16="http://schemas.microsoft.com/office/drawing/2014/main" id="{DD5D8C28-A95C-F142-BB28-A1FDFB384F70}"/>
                </a:ext>
              </a:extLst>
            </p:cNvPr>
            <p:cNvCxnSpPr>
              <a:stCxn id="71" idx="1"/>
              <a:endCxn id="63" idx="2"/>
            </p:cNvCxnSpPr>
            <p:nvPr/>
          </p:nvCxnSpPr>
          <p:spPr>
            <a:xfrm rot="10800000" flipV="1">
              <a:off x="1559384" y="4373924"/>
              <a:ext cx="1126404" cy="1429854"/>
            </a:xfrm>
            <a:prstGeom prst="bentConnector4">
              <a:avLst>
                <a:gd name="adj1" fmla="val 29188"/>
                <a:gd name="adj2" fmla="val 121749"/>
              </a:avLst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cxnSp>
        <p:nvCxnSpPr>
          <p:cNvPr id="1040" name="꺾인 연결선[E] 1039">
            <a:extLst>
              <a:ext uri="{FF2B5EF4-FFF2-40B4-BE49-F238E27FC236}">
                <a16:creationId xmlns:a16="http://schemas.microsoft.com/office/drawing/2014/main" id="{96FD726F-A38F-494E-BF2D-77049136412E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>
            <a:off x="3783662" y="3541994"/>
            <a:ext cx="206232" cy="1370447"/>
          </a:xfrm>
          <a:prstGeom prst="bentConnector4">
            <a:avLst>
              <a:gd name="adj1" fmla="val -110846"/>
              <a:gd name="adj2" fmla="val 8233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442</Words>
  <Application>Microsoft Macintosh PowerPoint</Application>
  <PresentationFormat>화면 슬라이드 쇼(4:3)</PresentationFormat>
  <Paragraphs>184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110w110@naver.com</cp:lastModifiedBy>
  <cp:revision>267</cp:revision>
  <dcterms:created xsi:type="dcterms:W3CDTF">2014-04-16T00:55:54Z</dcterms:created>
  <dcterms:modified xsi:type="dcterms:W3CDTF">2021-07-13T04:12:28Z</dcterms:modified>
</cp:coreProperties>
</file>